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  <p:sldId id="263" r:id="rId6"/>
    <p:sldId id="264" r:id="rId7"/>
    <p:sldId id="259" r:id="rId8"/>
    <p:sldId id="265" r:id="rId9"/>
    <p:sldId id="268" r:id="rId10"/>
    <p:sldId id="266" r:id="rId11"/>
    <p:sldId id="267" r:id="rId12"/>
    <p:sldId id="269" r:id="rId13"/>
    <p:sldId id="276" r:id="rId14"/>
    <p:sldId id="271" r:id="rId15"/>
    <p:sldId id="272" r:id="rId16"/>
    <p:sldId id="275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25A-BEAA-4A50-8615-1BEBA3BFCB05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696B-A99E-4041-B5A5-C202AF9BC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721-6B6C-4B77-87C6-A3937DBC2347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7AA-2E98-44E2-9536-9C38CCBD2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58C-2305-45E1-8347-2C2FEA1AE9AB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14A-5523-42EC-B8FE-6FA413AA0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0061-3629-47E8-BFAC-E0EA8936BBA8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A35-AAF6-45C5-9DCC-3FE406721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568B-3CA1-47C2-B4AA-C47DF9CA13D5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9F3A-3BD5-42FB-B433-CCD6979DA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39D1-A516-4DAA-8128-2B833DF2ECDB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26D-5399-4AC2-B7F6-4AA56673E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4FAF-1B71-433A-ABEE-CF6FC0599878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1275-37C4-4EE8-9877-3243D91D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23CC-C3D7-4FB3-9ACE-9D9306893A15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5F4-7EAF-4AAA-993F-B74CBAAA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24EB-071D-4178-988D-B132EC302C63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5DA9-6DE2-4AD4-AF6C-E8372EC1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FDD-5EC1-4586-B2BF-ABFD63E9BB23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9606-81AA-432E-9332-6D960D020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2F27-73A6-41BB-943D-80E1B43DAD89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61F3-8488-4976-8713-FC20C7156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7DCC-903A-4B49-9678-D637148FFC5A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A92EB-CEEA-4561-9371-B7600222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968_1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4581525"/>
            <a:ext cx="14414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995_1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4581525"/>
            <a:ext cx="1682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5871" y="2420888"/>
            <a:ext cx="8188460" cy="3238768"/>
            <a:chOff x="55871" y="2420888"/>
            <a:chExt cx="8188460" cy="3238768"/>
          </a:xfrm>
        </p:grpSpPr>
        <p:sp>
          <p:nvSpPr>
            <p:cNvPr id="3" name="TextBox 2"/>
            <p:cNvSpPr txBox="1"/>
            <p:nvPr/>
          </p:nvSpPr>
          <p:spPr>
            <a:xfrm>
              <a:off x="1547813" y="5013325"/>
              <a:ext cx="579913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5871" y="2420888"/>
              <a:ext cx="8188460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Monotype Corsiva" pitchFamily="66" charset="0"/>
                </a:rPr>
                <a:t>Рисование диких животных</a:t>
              </a:r>
              <a:endParaRPr lang="ru-RU" sz="6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Какой зверь опасный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Ходит в шубе красной,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Снег разгребает,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Мышек хватает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За собой все следы заметает?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(лиса)</a:t>
            </a:r>
          </a:p>
          <a:p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9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216" y="679727"/>
            <a:ext cx="583264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48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Сегодня, мы предлагаем вам нарисовать диких животных  живущих в наших лесах.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b="97639" l="2222" r="97778" t="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3419872" y="-171400"/>
            <a:ext cx="1800200" cy="172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b="90000" l="7778" r="900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"/>
          <a:stretch/>
        </p:blipFill>
        <p:spPr bwMode="auto">
          <a:xfrm>
            <a:off x="5130450" y="4772390"/>
            <a:ext cx="2152059" cy="193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b="97500" l="0" r="90000" t="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"/>
          <a:stretch/>
        </p:blipFill>
        <p:spPr bwMode="auto">
          <a:xfrm>
            <a:off x="2327181" y="4662741"/>
            <a:ext cx="2185381" cy="21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31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324036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А теперь выбирайте понравившееся животное и приступайте к  работе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184903" y="0"/>
            <a:ext cx="8939213" cy="6653213"/>
            <a:chOff x="461561" y="357166"/>
            <a:chExt cx="8501122" cy="61436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61561" y="357166"/>
              <a:ext cx="8501122" cy="614366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2" descr="E:\Иллюстрации\Поэтапное рисование\Животные\лиса\fox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2910" y="714356"/>
              <a:ext cx="3643338" cy="246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E:\Иллюстрации\Поэтапное рисование\Животные\лиса\fox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23747" y="737911"/>
              <a:ext cx="3641281" cy="242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E:\Иллюстрации\Поэтапное рисование\Животные\лиса\fox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0034" y="3714752"/>
              <a:ext cx="3816198" cy="257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E:\Иллюстрации\Поэтапное рисование\Животные\лиса\fox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14876" y="3714752"/>
              <a:ext cx="3747434" cy="242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278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"/>
            <a:ext cx="8640960" cy="68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51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84" y="0"/>
            <a:ext cx="278520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7820" y="13808"/>
            <a:ext cx="6316180" cy="670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82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5434"/>
            <a:ext cx="4463702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612" y="116632"/>
            <a:ext cx="456088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73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3" y="14202"/>
            <a:ext cx="4536504" cy="67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378BFE84-D5CB-B144-8102-C0C31FC040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tretch/>
        </p:blipFill>
        <p:spPr>
          <a:xfrm>
            <a:off x="4716016" y="441577"/>
            <a:ext cx="4427984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8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smtClean="0">
                <a:solidFill>
                  <a:srgbClr val="7030A0"/>
                </a:solidFill>
                <a:latin typeface="Monotype Corsiva" pitchFamily="66" charset="0"/>
              </a:rPr>
              <a:t>Желаем </a:t>
            </a: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творческих 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 успехов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и ждем </a:t>
            </a: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от Вас фото! </a:t>
            </a:r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 уважением, воспитатели группы.</a:t>
            </a:r>
          </a:p>
        </p:txBody>
      </p:sp>
    </p:spTree>
    <p:extLst>
      <p:ext uri="{BB962C8B-B14F-4D97-AF65-F5344CB8AC3E}">
        <p14:creationId xmlns:p14="http://schemas.microsoft.com/office/powerpoint/2010/main" xmlns="" val="34138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129572"/>
            <a:ext cx="7787208" cy="471338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Предлагаем </a:t>
            </a: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вашему 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вниманию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занимательное занятие по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рисованию.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Мы знаем, </a:t>
            </a: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у вас все получиться</a:t>
            </a:r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Уважаемые дети и родители!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0070C0"/>
                </a:solidFill>
                <a:latin typeface="Monotype Corsiva" pitchFamily="66" charset="0"/>
              </a:rPr>
              <a:t>Материалы</a:t>
            </a:r>
            <a:endParaRPr lang="ru-RU" sz="6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Альбомный лист;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Простой карандаш;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Краски / цветные карандаши (на выбор);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Кисти;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Банка с водой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430" y="4005063"/>
            <a:ext cx="3500905" cy="2597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00B0F0"/>
                </a:solidFill>
                <a:latin typeface="Monotype Corsiva" pitchFamily="66" charset="0"/>
              </a:rPr>
              <a:t>Загадки:</a:t>
            </a:r>
            <a:endParaRPr lang="ru-RU" sz="72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268760"/>
            <a:ext cx="4618856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Рыже-огненный комочек,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С хвостиком как парашют,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По деревьям быстро скачет,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Был он там…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Теперь уж тут.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Быстрый он как стрелочка.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Так ведь это…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(белочка)</a:t>
            </a:r>
          </a:p>
        </p:txBody>
      </p:sp>
    </p:spTree>
    <p:extLst>
      <p:ext uri="{BB962C8B-B14F-4D97-AF65-F5344CB8AC3E}">
        <p14:creationId xmlns:p14="http://schemas.microsoft.com/office/powerpoint/2010/main" xmlns="" val="10860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321896" cy="555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61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Он мохнатый, он большой,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Спит в берлоге он зимой.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Летом ягоды жуёт,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Дикий мед у пчел берёт.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Грозно может зареветь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Косолапый зверь….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(медведь)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9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1908497/pub_5d120b3eeebc6305d20745a6_5d120c12eebc6305d20745b2/scale_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496116" y="1196752"/>
            <a:ext cx="6136644" cy="42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Все время по лесу он рыщет,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Он в кустах кого-то ищет.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Он из кустов зубами щелк,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Кто скажите это - …</a:t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(волк)</a:t>
            </a:r>
          </a:p>
        </p:txBody>
      </p:sp>
    </p:spTree>
    <p:extLst>
      <p:ext uri="{BB962C8B-B14F-4D97-AF65-F5344CB8AC3E}">
        <p14:creationId xmlns:p14="http://schemas.microsoft.com/office/powerpoint/2010/main" xmlns="" val="2909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"/>
          <a:stretch/>
        </p:blipFill>
        <p:spPr bwMode="auto">
          <a:xfrm>
            <a:off x="1808400" y="701431"/>
            <a:ext cx="580029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40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6</Template>
  <TotalTime>122</TotalTime>
  <Words>101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Фокина Л. П. Шаблон 6</vt:lpstr>
      <vt:lpstr>Слайд 1</vt:lpstr>
      <vt:lpstr>Уважаемые дети и родители!</vt:lpstr>
      <vt:lpstr>Материалы</vt:lpstr>
      <vt:lpstr>Загадки: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 теперь выбирайте понравившееся животное и приступайте к  работе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User</cp:lastModifiedBy>
  <cp:revision>13</cp:revision>
  <dcterms:created xsi:type="dcterms:W3CDTF">2020-04-25T11:49:22Z</dcterms:created>
  <dcterms:modified xsi:type="dcterms:W3CDTF">2022-02-03T03:35:56Z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1347716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