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71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C9082D-3D97-4A11-A82E-A6948060F6D0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556993-1F56-4101-BCA8-7987053CD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51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60E05-5FB6-4688-A689-759D02923A41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3BE2-9007-4B5C-9DE7-AE3DD72FF16D}" type="datetimeFigureOut">
              <a:rPr lang="es-UY"/>
              <a:pPr>
                <a:defRPr/>
              </a:pPr>
              <a:t>27/01/2022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3F35-0CB8-4C0B-8638-DF83EF605B52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CDB6-67D8-441E-A0A9-B1ECCB3DA75F}" type="datetimeFigureOut">
              <a:rPr lang="es-UY"/>
              <a:pPr>
                <a:defRPr/>
              </a:pPr>
              <a:t>27/01/2022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1B18-87D0-4044-87E9-1C39C13D9D05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3978-BA41-42FB-BBA3-FB5FD04DE943}" type="datetimeFigureOut">
              <a:rPr lang="es-UY"/>
              <a:pPr>
                <a:defRPr/>
              </a:pPr>
              <a:t>27/01/2022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0588-C1BB-4D42-A263-A912776B168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14D9-A1DE-487B-9E71-69958765A842}" type="datetimeFigureOut">
              <a:rPr lang="es-UY"/>
              <a:pPr>
                <a:defRPr/>
              </a:pPr>
              <a:t>27/01/2022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3D01C-C225-409C-BF18-F10494CDB5C9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432D-48CF-4282-88F9-F7F98A8A4516}" type="datetimeFigureOut">
              <a:rPr lang="es-UY"/>
              <a:pPr>
                <a:defRPr/>
              </a:pPr>
              <a:t>27/01/2022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4248-8C16-413F-9366-5D1FDE309FF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CAC2-339C-42FF-AF78-AEE09F60B396}" type="datetimeFigureOut">
              <a:rPr lang="es-UY"/>
              <a:pPr>
                <a:defRPr/>
              </a:pPr>
              <a:t>27/01/2022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262D-563E-4B6F-8560-AB20BE38798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B5EF-625A-49F5-9FD0-274B79BA9A3E}" type="datetimeFigureOut">
              <a:rPr lang="es-UY"/>
              <a:pPr>
                <a:defRPr/>
              </a:pPr>
              <a:t>27/01/2022</a:t>
            </a:fld>
            <a:endParaRPr lang="es-U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A09C-AA0E-4F68-B814-78E993074406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91C7-A049-4F0A-86A6-87DB9F23E2FC}" type="datetimeFigureOut">
              <a:rPr lang="es-UY"/>
              <a:pPr>
                <a:defRPr/>
              </a:pPr>
              <a:t>27/01/2022</a:t>
            </a:fld>
            <a:endParaRPr lang="es-U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4A9E-3CC0-453A-8D94-77CBA6176CE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DEC5-6D27-4B99-99E2-5EDD5419D58C}" type="datetimeFigureOut">
              <a:rPr lang="es-UY"/>
              <a:pPr>
                <a:defRPr/>
              </a:pPr>
              <a:t>27/01/2022</a:t>
            </a:fld>
            <a:endParaRPr lang="es-U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6618-B944-48CA-8C50-A2FACF37374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EA54-A23A-4014-B897-E52C7A5D85D7}" type="datetimeFigureOut">
              <a:rPr lang="es-UY"/>
              <a:pPr>
                <a:defRPr/>
              </a:pPr>
              <a:t>27/01/2022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1EE1-BC08-4E66-9A7E-9B720D1E8B2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E9E0-93F3-4BB1-ABE7-A93EEFBE4D0C}" type="datetimeFigureOut">
              <a:rPr lang="es-UY"/>
              <a:pPr>
                <a:defRPr/>
              </a:pPr>
              <a:t>27/01/2022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28FC-3AF2-4691-85FB-5B5479FC9546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9FA3BC-AE7A-4AD1-8403-13AE17D2301A}" type="datetimeFigureOut">
              <a:rPr lang="es-UY"/>
              <a:pPr>
                <a:defRPr/>
              </a:pPr>
              <a:t>27/01/2022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5F3D0-F69F-4DF0-8C6F-A7BC40055EE4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Equus%20Asinus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Array+-+&#1055;&#1077;&#1090;&#1091;&#1093;%20(online-audio-converter.com).wav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hyperlink" Target="http://fotki.yandex.ru/users/tatyana-chechene/view/495484/" TargetMode="External"/><Relationship Id="rId12" Type="http://schemas.openxmlformats.org/officeDocument/2006/relationships/hyperlink" Target="http://fotki.yandex.ru/users/tatyana-chechene/view/49546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hyperlink" Target="http://fotki.yandex.ru/users/tatyana-chechene/view/495472/" TargetMode="External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Capra%20Hircus.mp3" TargetMode="External"/><Relationship Id="rId6" Type="http://schemas.openxmlformats.org/officeDocument/2006/relationships/hyperlink" Target="http://fotki.yandex.ru/users/tatyana-chechene/view/495460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Pig%202.mp3" TargetMode="External"/><Relationship Id="rId6" Type="http://schemas.openxmlformats.org/officeDocument/2006/relationships/hyperlink" Target="http://fotki.yandex.ru/users/tatyana-chechene/view/495470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7;&#1074;&#1091;&#1082;&#1080;%20&#1055;&#1088;&#1080;&#1088;&#1086;&#1076;&#1099;%20-%20&#1052;&#1099;&#1095;&#1072;&#1085;&#1080;&#1077;%20&#1050;&#1086;&#1088;&#1086;&#1074;&#1099;%202%20%5b&#1089;%20&#1089;&#1072;&#1081;&#1090;&#1072;%20www.ololo.fm%5d.mp3" TargetMode="External"/><Relationship Id="rId6" Type="http://schemas.openxmlformats.org/officeDocument/2006/relationships/hyperlink" Target="http://fotki.yandex.ru/users/tatyana-chechene/view/495466/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fotki.yandex.ru/users/tatyana-chechene/view/495464/" TargetMode="Externa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Equus%20Caballus%202.mp3" TargetMode="External"/><Relationship Id="rId6" Type="http://schemas.openxmlformats.org/officeDocument/2006/relationships/hyperlink" Target="http://fotki.yandex.ru/users/tatyana-chechene/view/495484/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fotki.yandex.ru/users/tatyana-chechene/view/495486/" TargetMode="Externa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hyperlink" Target="http://fotki.yandex.ru/users/tatyana-chechene/view/495458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Dog%20Big%20Barking%20and%20Growling.mp3" TargetMode="External"/><Relationship Id="rId6" Type="http://schemas.openxmlformats.org/officeDocument/2006/relationships/image" Target="../media/image28.jpeg"/><Relationship Id="rId5" Type="http://schemas.openxmlformats.org/officeDocument/2006/relationships/hyperlink" Target="http://fotki.yandex.ru/users/tatyana-chechene/view/495462/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Dlya_kota_Myaukane_koshki_(vmusice.net).wav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395288" y="2132856"/>
            <a:ext cx="7273056" cy="494456"/>
          </a:xfrm>
        </p:spPr>
        <p:txBody>
          <a:bodyPr/>
          <a:lstStyle/>
          <a:p>
            <a:endParaRPr lang="ru-RU" sz="5400" dirty="0" smtClean="0">
              <a:latin typeface="Times New Roman" pitchFamily="18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251519" y="1268760"/>
            <a:ext cx="8228905" cy="373345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Интерактивная игра  для  дошкольников</a:t>
            </a:r>
            <a:endParaRPr lang="ru-RU" sz="54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«Домашние животные»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36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МБДОУ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</a:rPr>
              <a:t>д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/с «Хунчугеш»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</a:rPr>
              <a:t>с.Эрги-Барлык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78422251_k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04813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95288" y="5589588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50"/>
                </a:solidFill>
              </a:rPr>
              <a:t>Овца</a:t>
            </a:r>
          </a:p>
        </p:txBody>
      </p:sp>
      <p:pic>
        <p:nvPicPr>
          <p:cNvPr id="6" name="Рисунок 5" descr="0008-008-JAgneno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16402" r="17799" b="23750"/>
          <a:stretch>
            <a:fillRect/>
          </a:stretch>
        </p:blipFill>
        <p:spPr bwMode="auto">
          <a:xfrm>
            <a:off x="7019925" y="4149725"/>
            <a:ext cx="15160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7956550" y="5805488"/>
            <a:ext cx="1187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</a:rPr>
              <a:t>Ягнёнок</a:t>
            </a:r>
          </a:p>
        </p:txBody>
      </p:sp>
      <p:pic>
        <p:nvPicPr>
          <p:cNvPr id="8" name="Рисунок 7" descr="0015-015-Ovts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62" t="9450" r="25188" b="37001"/>
          <a:stretch>
            <a:fillRect/>
          </a:stretch>
        </p:blipFill>
        <p:spPr bwMode="auto">
          <a:xfrm>
            <a:off x="0" y="3860800"/>
            <a:ext cx="22891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323576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9FBB2"/>
              </a:clrFrom>
              <a:clrTo>
                <a:srgbClr val="F9FBB2">
                  <a:alpha val="0"/>
                </a:srgbClr>
              </a:clrTo>
            </a:clrChange>
          </a:blip>
          <a:srcRect l="2835" r="5029" b="7956"/>
          <a:stretch>
            <a:fillRect/>
          </a:stretch>
        </p:blipFill>
        <p:spPr bwMode="auto">
          <a:xfrm>
            <a:off x="6897688" y="1557338"/>
            <a:ext cx="22463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8101013" y="3284538"/>
            <a:ext cx="935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B050"/>
                </a:solidFill>
              </a:rPr>
              <a:t>Баран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1187450" y="5661025"/>
            <a:ext cx="6769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/>
              <a:t>Овца</a:t>
            </a:r>
            <a:r>
              <a:rPr lang="ru-RU" sz="1200" dirty="0"/>
              <a:t> - домашнее животное, хорошо переносит и жару и холод , поэтому круглый год их держат на пастбищах. Человека, который пасёт овец называют – чабан.. Кормят овец травой и сеном. Содержат в специальных помещениях, которые называются – хлев или кошара. Человек стрижёт овец </a:t>
            </a:r>
            <a:r>
              <a:rPr lang="ru-RU" sz="1200" dirty="0" smtClean="0"/>
              <a:t>1 раз </a:t>
            </a:r>
            <a:r>
              <a:rPr lang="ru-RU" sz="1200" dirty="0"/>
              <a:t>в год получает от этого шерсть. Из шерсти делают одеяла, валенки, матрасы.  Ещё из овец получают мясо, сало, молоко. Общаются овцы с помощью блеянья.</a:t>
            </a:r>
          </a:p>
        </p:txBody>
      </p:sp>
      <p:pic>
        <p:nvPicPr>
          <p:cNvPr id="12" name="Equus As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522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25677 -0.0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042 L -0.25104 0.06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21667 -0.06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78422251_k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92150"/>
            <a:ext cx="657542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3535868788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3100"/>
            <a:ext cx="237648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preview 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1844675"/>
            <a:ext cx="13890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уриц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13" t="2751" r="21272" b="23540"/>
          <a:stretch>
            <a:fillRect/>
          </a:stretch>
        </p:blipFill>
        <p:spPr bwMode="auto">
          <a:xfrm>
            <a:off x="7019925" y="3860800"/>
            <a:ext cx="19875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827088" y="5661025"/>
            <a:ext cx="151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Петух</a:t>
            </a:r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7885113" y="5516563"/>
            <a:ext cx="1403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Курица</a:t>
            </a:r>
          </a:p>
        </p:txBody>
      </p:sp>
      <p:sp>
        <p:nvSpPr>
          <p:cNvPr id="24583" name="TextBox 12"/>
          <p:cNvSpPr txBox="1">
            <a:spLocks noChangeArrowheads="1"/>
          </p:cNvSpPr>
          <p:nvPr/>
        </p:nvSpPr>
        <p:spPr bwMode="auto">
          <a:xfrm>
            <a:off x="7812088" y="3141663"/>
            <a:ext cx="1331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Цыплёнок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1547813" y="5732463"/>
            <a:ext cx="60166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Курица</a:t>
            </a:r>
            <a:r>
              <a:rPr lang="ru-RU" sz="1200"/>
              <a:t> – домашняя птица</a:t>
            </a:r>
            <a:r>
              <a:rPr lang="ru-RU"/>
              <a:t>. </a:t>
            </a:r>
            <a:r>
              <a:rPr lang="ru-RU" sz="1200"/>
              <a:t>Живёт  в специальном помещении – курятнике.  Питается сухим кормом (зернами, семенами). Куры дают человеку яйцо, мясо. Человек очень любит эти продукты из-за своих питательных веществ.</a:t>
            </a:r>
          </a:p>
        </p:txBody>
      </p:sp>
      <p:pic>
        <p:nvPicPr>
          <p:cNvPr id="10" name="Array+-+Петух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50847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23611 -0.0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23472 -0.0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22639 0.1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1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359941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Цель игры</a:t>
            </a:r>
            <a:r>
              <a:rPr lang="ru-RU" sz="3200" dirty="0" smtClean="0">
                <a:latin typeface="Times New Roman" pitchFamily="18" charset="0"/>
              </a:rPr>
              <a:t>: знакомить детей с домашними животными и их детёнышами; учить называть и  сравнивать  их по величине; развивать память, внимание, речь; обогащать словарный запас;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91264" cy="4353347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6" descr="куриц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2" t="2751" r="19760" b="23540"/>
          <a:stretch>
            <a:fillRect/>
          </a:stretch>
        </p:blipFill>
        <p:spPr bwMode="auto">
          <a:xfrm>
            <a:off x="3059113" y="2924175"/>
            <a:ext cx="152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7"/>
          <p:cNvSpPr txBox="1">
            <a:spLocks noChangeArrowheads="1"/>
          </p:cNvSpPr>
          <p:nvPr/>
        </p:nvSpPr>
        <p:spPr bwMode="auto">
          <a:xfrm>
            <a:off x="539750" y="260350"/>
            <a:ext cx="813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9" y="116632"/>
            <a:ext cx="798000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Домашние животные</a:t>
            </a:r>
          </a:p>
        </p:txBody>
      </p:sp>
      <p:pic>
        <p:nvPicPr>
          <p:cNvPr id="15364" name="Рисунок 22" descr="0_566c4_b4e09239_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10310" t="2885" r="11446" b="27255"/>
          <a:stretch>
            <a:fillRect/>
          </a:stretch>
        </p:blipFill>
        <p:spPr bwMode="auto">
          <a:xfrm>
            <a:off x="2843213" y="1052513"/>
            <a:ext cx="2889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23" descr="свинь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19383" t="2885" r="19382" b="27255"/>
          <a:stretch>
            <a:fillRect/>
          </a:stretch>
        </p:blipFill>
        <p:spPr bwMode="auto">
          <a:xfrm>
            <a:off x="261938" y="4941888"/>
            <a:ext cx="17176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25" descr="0014-014-Koz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01" t="12601" r="23001" b="25850"/>
          <a:stretch>
            <a:fillRect/>
          </a:stretch>
        </p:blipFill>
        <p:spPr bwMode="auto">
          <a:xfrm>
            <a:off x="6337300" y="4556125"/>
            <a:ext cx="14747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mhtml:file://C:\Users\User\Desktop\животные%20и%20их%20детеныши.mht!http://img-fotki.yandex.ru/get/6209/87196971.23/0_78f7c_db3f3c5b_L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30240" t="2167" r="33473" b="26350"/>
          <a:stretch>
            <a:fillRect/>
          </a:stretch>
        </p:blipFill>
        <p:spPr bwMode="auto">
          <a:xfrm>
            <a:off x="7019925" y="981075"/>
            <a:ext cx="194468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" descr="mhtml:file://C:\Users\User\Desktop\животные%20и%20их%20детеныши.mht!http://img-fotki.yandex.ru/get/6108/87196971.22/0_78f70_e4d43c65_L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16632" t="6499" r="13817" b="24184"/>
          <a:stretch>
            <a:fillRect/>
          </a:stretch>
        </p:blipFill>
        <p:spPr bwMode="auto">
          <a:xfrm>
            <a:off x="4716463" y="2565400"/>
            <a:ext cx="25923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1" descr="GallusGallus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3500438"/>
            <a:ext cx="194468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" descr="mhtml:file://C:\Users\User\Desktop\животные%20и%20их%20детеныши.mht!http://img-fotki.yandex.ru/get/5114/87196971.22/0_78f6a_f4941ca5_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25703" t="4332" r="21378" b="26350"/>
          <a:stretch>
            <a:fillRect/>
          </a:stretch>
        </p:blipFill>
        <p:spPr bwMode="auto">
          <a:xfrm>
            <a:off x="0" y="1700213"/>
            <a:ext cx="21669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2771775" y="4365625"/>
            <a:ext cx="33131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FF0000"/>
                </a:solidFill>
              </a:rPr>
              <a:t>Домашними называют животных которые живут рядом с человеком. Он о них заботитс</a:t>
            </a:r>
            <a:r>
              <a:rPr lang="ru-RU" sz="1600" i="1">
                <a:solidFill>
                  <a:srgbClr val="FF0000"/>
                </a:solidFill>
              </a:rPr>
              <a:t>я </a:t>
            </a:r>
            <a:r>
              <a:rPr lang="ru-RU" sz="1600">
                <a:solidFill>
                  <a:srgbClr val="FF0000"/>
                </a:solidFill>
              </a:rPr>
              <a:t>(строит жилище, кормит, ухаживает). А животные приносят за это человеку пользу (мясо, молоко, сало, яйцо, шерсть, пух и помогают обрабатывать землю, сторожить дом.</a:t>
            </a:r>
          </a:p>
        </p:txBody>
      </p:sp>
      <p:pic>
        <p:nvPicPr>
          <p:cNvPr id="15372" name="Рисунок 14" descr="1238185293_1238083767_vstavka2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5" t="5655" r="9518" b="6691"/>
          <a:stretch>
            <a:fillRect/>
          </a:stretch>
        </p:blipFill>
        <p:spPr bwMode="auto">
          <a:xfrm>
            <a:off x="7667625" y="3644900"/>
            <a:ext cx="1323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78422251_k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71475"/>
            <a:ext cx="65532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95d96fdeb6c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1125538"/>
            <a:ext cx="183515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14-014-Koz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02" t="12201" r="20599" b="24800"/>
          <a:stretch>
            <a:fillRect/>
          </a:stretch>
        </p:blipFill>
        <p:spPr bwMode="auto">
          <a:xfrm>
            <a:off x="107950" y="1412875"/>
            <a:ext cx="13684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179388" y="3213100"/>
            <a:ext cx="129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Коза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7740650" y="2636838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Козёл</a:t>
            </a:r>
          </a:p>
        </p:txBody>
      </p:sp>
      <p:pic>
        <p:nvPicPr>
          <p:cNvPr id="2051" name="Picture 3" descr="mhtml:file://C:\Users\User\Desktop\животные%20и%20их%20детеныши.mht!http://img-fotki.yandex.ru/get/6209/87196971.22/0_78f64_db738ecd_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31216" r="32497" b="26350"/>
          <a:stretch>
            <a:fillRect/>
          </a:stretch>
        </p:blipFill>
        <p:spPr bwMode="auto">
          <a:xfrm>
            <a:off x="7451725" y="3789363"/>
            <a:ext cx="13684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3"/>
          <p:cNvSpPr txBox="1">
            <a:spLocks noChangeArrowheads="1"/>
          </p:cNvSpPr>
          <p:nvPr/>
        </p:nvSpPr>
        <p:spPr bwMode="auto">
          <a:xfrm>
            <a:off x="7812360" y="5732463"/>
            <a:ext cx="1331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Козл</a:t>
            </a:r>
            <a:r>
              <a:rPr lang="ru-RU" b="1" dirty="0" smtClean="0">
                <a:solidFill>
                  <a:srgbClr val="FF0000"/>
                </a:solidFill>
              </a:rPr>
              <a:t>ёнок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1331913" y="5732463"/>
            <a:ext cx="6480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Коза</a:t>
            </a:r>
            <a:r>
              <a:rPr lang="ru-RU" sz="1200"/>
              <a:t> – одно из первых домашних животных. От коз получают  молоко. Из козьего молока делают масло, сыр. Кроме молока козы дают людям шерсть и пух. Из шерсти и пуха вяжут теплые варежки, носки, платки, кофты и др. </a:t>
            </a:r>
          </a:p>
          <a:p>
            <a:pPr algn="just"/>
            <a:r>
              <a:rPr lang="ru-RU" sz="1200"/>
              <a:t>Общаются козы с помощью блеянья.</a:t>
            </a:r>
          </a:p>
          <a:p>
            <a:r>
              <a:rPr lang="ru-RU" sz="1200"/>
              <a:t>Сдержат коз в специальном помещении – хлеву.</a:t>
            </a:r>
          </a:p>
        </p:txBody>
      </p:sp>
      <p:pic>
        <p:nvPicPr>
          <p:cNvPr id="11" name="Capra Hirc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5157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3194 L -0.29722 0.2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0313 0.25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4202 -0.0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78422251_k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74650"/>
            <a:ext cx="6840538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13-013-Svinj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13" t="12201" r="24013" b="38451"/>
          <a:stretch>
            <a:fillRect/>
          </a:stretch>
        </p:blipFill>
        <p:spPr bwMode="auto">
          <a:xfrm>
            <a:off x="684213" y="2420938"/>
            <a:ext cx="1819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0825" y="2924175"/>
            <a:ext cx="12969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4326922_p0019_novii_razm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0F2F1"/>
              </a:clrFrom>
              <a:clrTo>
                <a:srgbClr val="F0F2F1">
                  <a:alpha val="0"/>
                </a:srgbClr>
              </a:clrTo>
            </a:clrChange>
          </a:blip>
          <a:srcRect l="23000" t="5074" r="21919" b="25214"/>
          <a:stretch>
            <a:fillRect/>
          </a:stretch>
        </p:blipFill>
        <p:spPr bwMode="auto">
          <a:xfrm>
            <a:off x="7451725" y="4437063"/>
            <a:ext cx="1531938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12088" y="5661025"/>
            <a:ext cx="13319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Поросёнок</a:t>
            </a:r>
          </a:p>
        </p:txBody>
      </p:sp>
      <p:pic>
        <p:nvPicPr>
          <p:cNvPr id="1026" name="Picture 2" descr="mhtml:file://C:\Users\User\Desktop\животные%20и%20их%20детеныши.mht!http://img-fotki.yandex.ru/get/6208/87196971.22/0_78f6e_54216be0_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FF3F4"/>
              </a:clrFrom>
              <a:clrTo>
                <a:srgbClr val="EFF3F4">
                  <a:alpha val="0"/>
                </a:srgbClr>
              </a:clrTo>
            </a:clrChange>
          </a:blip>
          <a:srcRect l="18144" t="2167" r="19865" b="26350"/>
          <a:stretch>
            <a:fillRect/>
          </a:stretch>
        </p:blipFill>
        <p:spPr bwMode="auto">
          <a:xfrm rot="-445646">
            <a:off x="276225" y="4200525"/>
            <a:ext cx="20161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1188" y="5732463"/>
            <a:ext cx="12239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Свинья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188" y="3644900"/>
            <a:ext cx="792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Хряк</a:t>
            </a: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1619250" y="5589588"/>
            <a:ext cx="6337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Свинья</a:t>
            </a:r>
            <a:r>
              <a:rPr lang="ru-RU" sz="1200"/>
              <a:t> – домашнее животное с вытянутой головой – рылом. Очень любят раскапывать рылом землю в поисках съедобных корешков.  Содержат свиней в специальном помещении – свинарнике.  Свиньи всеядные животные, питаются как растительной так и животной пищей. Свиньи дают человеку мясо, сало, кожу. Общаются свиньи с помощью хрюканья.</a:t>
            </a:r>
          </a:p>
        </p:txBody>
      </p:sp>
      <p:pic>
        <p:nvPicPr>
          <p:cNvPr id="11" name="Pig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5157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042 L 0.45173 0.1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20208 -0.04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18594 -0.0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 descr="c04285ddfc04ea9c119526134c2.jpg"/>
          <p:cNvPicPr>
            <a:picLocks noChangeAspect="1"/>
          </p:cNvPicPr>
          <p:nvPr/>
        </p:nvPicPr>
        <p:blipFill>
          <a:blip r:embed="rId3" cstate="print"/>
          <a:srcRect b="1831"/>
          <a:stretch>
            <a:fillRect/>
          </a:stretch>
        </p:blipFill>
        <p:spPr bwMode="auto">
          <a:xfrm>
            <a:off x="1692275" y="549275"/>
            <a:ext cx="6745288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mhtml:file://C:\Users\User\Desktop\животные%20и%20их%20детеныши.mht!http://img-fotki.yandex.ru/get/5114/87196971.22/0_78f68_305a9b25_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11330" t="2167" r="11560" b="26350"/>
          <a:stretch>
            <a:fillRect/>
          </a:stretch>
        </p:blipFill>
        <p:spPr bwMode="auto">
          <a:xfrm>
            <a:off x="0" y="3789363"/>
            <a:ext cx="31162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684213" y="5589588"/>
            <a:ext cx="115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Корова</a:t>
            </a:r>
          </a:p>
        </p:txBody>
      </p:sp>
      <p:pic>
        <p:nvPicPr>
          <p:cNvPr id="17413" name="Picture 5" descr="mhtml:file://C:\Users\User\Desktop\животные%20и%20их%20детеныши.mht!http://img-fotki.yandex.ru/get/5114/87196971.22/0_78f6a_f4941ca5_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F2F3"/>
              </a:clrFrom>
              <a:clrTo>
                <a:srgbClr val="EEF2F3">
                  <a:alpha val="0"/>
                </a:srgbClr>
              </a:clrTo>
            </a:clrChange>
          </a:blip>
          <a:srcRect l="23093" t="4904" r="22142" b="26442"/>
          <a:stretch>
            <a:fillRect/>
          </a:stretch>
        </p:blipFill>
        <p:spPr bwMode="auto">
          <a:xfrm>
            <a:off x="-180975" y="404813"/>
            <a:ext cx="22574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250825" y="2420938"/>
            <a:ext cx="126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Телёнок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908175" y="5661025"/>
            <a:ext cx="5903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Корова </a:t>
            </a:r>
            <a:r>
              <a:rPr lang="ru-RU" sz="1200"/>
              <a:t>– очень умное и ласковое домашнее животное. Любит заботу и внимание человека.  Кормят коров травой, сеном. Содержат в специальном помещении – коровнике. Вечером доярки доят коров – берут молоко из вымени. Из коровьего молока делают молочные продукты: творог, йогурт, сыр, кефир и др. Общаются коровы с помощью мычания.</a:t>
            </a:r>
          </a:p>
        </p:txBody>
      </p:sp>
      <p:pic>
        <p:nvPicPr>
          <p:cNvPr id="13" name="Звуки Природы - Мычание Коровы 2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8175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_51050_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99" t="22279" r="13281"/>
          <a:stretch>
            <a:fillRect/>
          </a:stretch>
        </p:blipFill>
        <p:spPr bwMode="auto">
          <a:xfrm>
            <a:off x="3059113" y="1916113"/>
            <a:ext cx="23542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5"/>
          <p:cNvSpPr txBox="1">
            <a:spLocks noChangeArrowheads="1"/>
          </p:cNvSpPr>
          <p:nvPr/>
        </p:nvSpPr>
        <p:spPr bwMode="auto">
          <a:xfrm>
            <a:off x="3708400" y="3644900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Бык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33612 0.08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691 -0.03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33334 0.20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9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78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42913"/>
            <a:ext cx="6170613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mhtml:file://C:\Users\User\Desktop\животные%20и%20их%20детеныши.mht!http://img-fotki.yandex.ru/get/6108/87196971.23/0_78f7e_920ca45a_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20401" r="22144" b="24184"/>
          <a:stretch>
            <a:fillRect/>
          </a:stretch>
        </p:blipFill>
        <p:spPr bwMode="auto">
          <a:xfrm>
            <a:off x="-252413" y="3644900"/>
            <a:ext cx="2736851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388" y="5949950"/>
            <a:ext cx="1728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Лошадь</a:t>
            </a:r>
          </a:p>
        </p:txBody>
      </p:sp>
      <p:pic>
        <p:nvPicPr>
          <p:cNvPr id="16389" name="Picture 5" descr="mhtml:file://C:\Users\User\Desktop\животные%20и%20их%20детеныши.mht!http://img-fotki.yandex.ru/get/6209/87196971.23/0_78f7c_db3f3c5b_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30240" t="4332" r="33473" b="26350"/>
          <a:stretch>
            <a:fillRect/>
          </a:stretch>
        </p:blipFill>
        <p:spPr bwMode="auto">
          <a:xfrm>
            <a:off x="7235825" y="188913"/>
            <a:ext cx="17287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67625" y="2492375"/>
            <a:ext cx="13684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Жеребёнок</a:t>
            </a:r>
          </a:p>
        </p:txBody>
      </p:sp>
      <p:pic>
        <p:nvPicPr>
          <p:cNvPr id="11" name="Рисунок 10" descr="gpferd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4913" y="3716338"/>
            <a:ext cx="2859087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40650" y="5661025"/>
            <a:ext cx="9350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Конь</a:t>
            </a: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1619250" y="5589588"/>
            <a:ext cx="5832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Лошадь</a:t>
            </a:r>
            <a:r>
              <a:rPr lang="ru-RU" sz="1200"/>
              <a:t> – очень умное и сильное домашнее животное. Человек использует лошадей для обработке земли, перевозки грузов, в спортивных состязаниях, в верховой езде. Содержат лошадей в специальном помещении – конюшне. Кормят лошадей овсом, ячменем, сеном.  Весной и летом пасут на лугах со свежей, сочной травой.  От лошадей получают мясо, молоко. Кислое молоко называется – кумыс. Общаются лошади с помощью ржания и фырканья. </a:t>
            </a:r>
          </a:p>
        </p:txBody>
      </p:sp>
      <p:pic>
        <p:nvPicPr>
          <p:cNvPr id="13" name="Equus Caballus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8175" y="50847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18906 -0.07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18785 -0.072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27 0.05255 L -0.17309 0.3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lauperath_bauernhof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388" y="631825"/>
            <a:ext cx="6443662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38185293_1238083767_vstavka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1989138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323850" y="53006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Собака</a:t>
            </a:r>
          </a:p>
        </p:txBody>
      </p:sp>
      <p:pic>
        <p:nvPicPr>
          <p:cNvPr id="18435" name="Picture 3" descr="mhtml:file://C:\Users\User\Desktop\животные%20и%20их%20детеныши.mht!http://img-fotki.yandex.ru/get/6208/87196971.22/0_78f66_54ec5f5f_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25117" t="3600" r="27158" b="24429"/>
          <a:stretch>
            <a:fillRect/>
          </a:stretch>
        </p:blipFill>
        <p:spPr bwMode="auto">
          <a:xfrm>
            <a:off x="7775575" y="4365625"/>
            <a:ext cx="1368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mhtml:file://C:\Users\User\Desktop\животные%20и%20их%20детеныши.mht!http://img-fotki.yandex.ru/get/5114/87196971.22/0_78f62_ebcb4594_L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</a:blip>
          <a:srcRect l="21913" t="6146" r="20631" b="28294"/>
          <a:stretch>
            <a:fillRect/>
          </a:stretch>
        </p:blipFill>
        <p:spPr bwMode="auto">
          <a:xfrm>
            <a:off x="-107950" y="3284538"/>
            <a:ext cx="27352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8243888" y="3860800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Пёс</a:t>
            </a: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8027988" y="5661025"/>
            <a:ext cx="1008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Щенок</a:t>
            </a: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1331913" y="5516563"/>
            <a:ext cx="65532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Собака</a:t>
            </a:r>
            <a:r>
              <a:rPr lang="ru-RU" sz="1200"/>
              <a:t> – первое домашнее животное, которое приручил человек. Сторожевая собака живёт в специальном домике – конуре или будке. Их держат на цепи, чтобы они защищали дом и не навредили незнакомому человеку. Едят собаки мясо, специальный собачий корм, каши. Собаки во всём помогают человеку. Они служат в полиции и армии, есть собаки-проводники для слепых людей, собаки-спасатели. Общаются собаки с помощью лаянья.  Громким лаем предупреждают хозяина об опасности.</a:t>
            </a:r>
          </a:p>
        </p:txBody>
      </p:sp>
      <p:pic>
        <p:nvPicPr>
          <p:cNvPr id="12" name="Dog Big Barking and Growl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8538" y="5157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21649 0.1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24427 -0.01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34635 -0.0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86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lauperath_bauernhof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3850" y="692150"/>
            <a:ext cx="6326188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a8195c30f6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313" y="2781300"/>
            <a:ext cx="3695701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755650" y="5229225"/>
            <a:ext cx="1800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Кошка</a:t>
            </a:r>
          </a:p>
        </p:txBody>
      </p:sp>
      <p:pic>
        <p:nvPicPr>
          <p:cNvPr id="7" name="Рисунок 6" descr="afc9785a659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90" t="5907" r="15913" b="24400"/>
          <a:stretch>
            <a:fillRect/>
          </a:stretch>
        </p:blipFill>
        <p:spPr bwMode="auto">
          <a:xfrm>
            <a:off x="7753350" y="692150"/>
            <a:ext cx="13906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8101013" y="2852738"/>
            <a:ext cx="79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Кот</a:t>
            </a:r>
          </a:p>
        </p:txBody>
      </p:sp>
      <p:pic>
        <p:nvPicPr>
          <p:cNvPr id="10" name="Рисунок 9" descr="0c051e158534b89af28cc0b34f426f0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053" t="6607" r="18744" b="7500"/>
          <a:stretch>
            <a:fillRect/>
          </a:stretch>
        </p:blipFill>
        <p:spPr bwMode="auto">
          <a:xfrm>
            <a:off x="7380288" y="4005263"/>
            <a:ext cx="11049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7740650" y="5300663"/>
            <a:ext cx="1403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Котёнок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1547813" y="5373688"/>
            <a:ext cx="61928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/>
              <a:t>Кошка </a:t>
            </a:r>
            <a:r>
              <a:rPr lang="ru-RU" sz="1200"/>
              <a:t>– очень ласковое домашнее животное. Кошки защищают дом от крыс и мышей, в квартире живут как домашние любимцы. Питаются мясом или специальным кошачьим кормом. Очень чистоплотное животное. Они умываются и вылизывают свою шерсть несколько раз в день. Общаются кошки с помощью мяуканья.  Если кошка добрая и довольная она мурлычет. Если кошку разозлить, то она начинает шипеть и даже выть. Выгибает спину, прижимает уши к голове и машет хвостом. </a:t>
            </a:r>
          </a:p>
          <a:p>
            <a:endParaRPr lang="ru-RU" sz="1200"/>
          </a:p>
        </p:txBody>
      </p:sp>
      <p:pic>
        <p:nvPicPr>
          <p:cNvPr id="13" name="Dlya_kota_Myaukane_koshki_(vmusice.net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5013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2084 L 0.21007 -0.0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1065 L -0.24982 -0.03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1276 0.35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7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622</Words>
  <Application>Microsoft Office PowerPoint</Application>
  <PresentationFormat>Экран (4:3)</PresentationFormat>
  <Paragraphs>42</Paragraphs>
  <Slides>11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       Цель игры: знакомить детей с домашними животными и их детёнышами; учить называть и  сравнивать  их по величине; развивать память, внимание, речь; обогащать словарный запас;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Mariajose</dc:creator>
  <cp:lastModifiedBy>User</cp:lastModifiedBy>
  <cp:revision>140</cp:revision>
  <dcterms:created xsi:type="dcterms:W3CDTF">2009-05-12T23:31:36Z</dcterms:created>
  <dcterms:modified xsi:type="dcterms:W3CDTF">2022-01-27T02:17:49Z</dcterms:modified>
</cp:coreProperties>
</file>